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6" r:id="rId3"/>
    <p:sldId id="267" r:id="rId4"/>
    <p:sldId id="269" r:id="rId5"/>
    <p:sldId id="264" r:id="rId6"/>
    <p:sldId id="262" r:id="rId7"/>
    <p:sldId id="258" r:id="rId8"/>
    <p:sldId id="261" r:id="rId9"/>
    <p:sldId id="259" r:id="rId10"/>
    <p:sldId id="260" r:id="rId11"/>
    <p:sldId id="270" r:id="rId12"/>
    <p:sldId id="263" r:id="rId13"/>
    <p:sldId id="265" r:id="rId1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1BA2C-04C2-4DB3-8D7D-338B21AD2FAC}" type="datetimeFigureOut">
              <a:rPr lang="pl-PL" smtClean="0"/>
              <a:t>16.12.2018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DFEFB-D84A-4A63-A44F-0E7FADA79F25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17E2B-C646-4EED-A4F6-5C0557A52045}" type="datetime1">
              <a:rPr lang="pl-PL" smtClean="0"/>
              <a:t>16.12.2018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C4C5-D5A7-42CF-8F3C-8C8DC4F2C69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24D91-4603-46A4-80DF-5D4864A2BA52}" type="datetime1">
              <a:rPr lang="pl-PL" smtClean="0"/>
              <a:t>16.12.2018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C4C5-D5A7-42CF-8F3C-8C8DC4F2C69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4D4D-F0E2-4F61-B201-96451387DAFC}" type="datetime1">
              <a:rPr lang="pl-PL" smtClean="0"/>
              <a:t>16.12.2018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C4C5-D5A7-42CF-8F3C-8C8DC4F2C69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3925-3598-49AC-BEB6-ED03B3E102EB}" type="datetime1">
              <a:rPr lang="pl-PL" smtClean="0"/>
              <a:t>16.12.2018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C4C5-D5A7-42CF-8F3C-8C8DC4F2C69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8E6E-FF17-4387-BD9B-E2CF36E860EA}" type="datetime1">
              <a:rPr lang="pl-PL" smtClean="0"/>
              <a:t>16.12.2018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C4C5-D5A7-42CF-8F3C-8C8DC4F2C69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5D-A72A-422B-9778-B335C6BCAE31}" type="datetime1">
              <a:rPr lang="pl-PL" smtClean="0"/>
              <a:t>16.12.2018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C4C5-D5A7-42CF-8F3C-8C8DC4F2C69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9A59-E71E-4126-B705-0554BA499523}" type="datetime1">
              <a:rPr lang="pl-PL" smtClean="0"/>
              <a:t>16.12.2018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</a:t>
            </a: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C4C5-D5A7-42CF-8F3C-8C8DC4F2C69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EA15-E1AC-452B-AD82-F2EE58A46910}" type="datetime1">
              <a:rPr lang="pl-PL" smtClean="0"/>
              <a:t>16.12.2018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C4C5-D5A7-42CF-8F3C-8C8DC4F2C69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D2EA-D178-4149-A37E-17ED56F38002}" type="datetime1">
              <a:rPr lang="pl-PL" smtClean="0"/>
              <a:t>16.12.2018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C4C5-D5A7-42CF-8F3C-8C8DC4F2C69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9F6BD-00F2-40C5-A0CC-041468FCF9D6}" type="datetime1">
              <a:rPr lang="pl-PL" smtClean="0"/>
              <a:t>16.12.2018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C4C5-D5A7-42CF-8F3C-8C8DC4F2C69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5B92-DC4B-4F01-903C-6E48895DDA92}" type="datetime1">
              <a:rPr lang="pl-PL" smtClean="0"/>
              <a:t>16.12.2018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C4C5-D5A7-42CF-8F3C-8C8DC4F2C69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108D0-A86E-4009-B68E-F0AED83E6512}" type="datetime1">
              <a:rPr lang="pl-PL" smtClean="0"/>
              <a:t>16.12.2018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g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7C4C5-D5A7-42CF-8F3C-8C8DC4F2C69E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Poczytajmy przy kawie – czytelnia dla mieszkańców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Początek Historii</a:t>
            </a:r>
            <a:endParaRPr lang="pl-PL" dirty="0"/>
          </a:p>
        </p:txBody>
      </p:sp>
      <p:pic>
        <p:nvPicPr>
          <p:cNvPr id="5" name="Obraz 4" descr="C:\Users\Acer\Downloads\stopk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5805264"/>
            <a:ext cx="4392488" cy="94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skanowanie0002"/>
          <p:cNvPicPr/>
          <p:nvPr/>
        </p:nvPicPr>
        <p:blipFill>
          <a:blip r:embed="rId3" cstate="print"/>
          <a:srcRect l="15538" t="6003" r="56210" b="15007"/>
          <a:stretch>
            <a:fillRect/>
          </a:stretch>
        </p:blipFill>
        <p:spPr bwMode="auto">
          <a:xfrm>
            <a:off x="6372200" y="5805264"/>
            <a:ext cx="792088" cy="90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Mikołajowe </a:t>
            </a:r>
            <a:r>
              <a:rPr lang="pl-PL" dirty="0" err="1" smtClean="0"/>
              <a:t>bajkowisko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Był u nas Mikołaj każde dziecko dostało oczywiście książeczkę dostosowaną do wieku dziecka.</a:t>
            </a:r>
          </a:p>
          <a:p>
            <a:r>
              <a:rPr lang="pl-PL" dirty="0" smtClean="0"/>
              <a:t>Ten wieczór był pełen niespodzianek – literatura dobrana odpowiednio przez Naszego dobrego ducha tego miejsca.</a:t>
            </a:r>
            <a:endParaRPr lang="pl-PL" dirty="0"/>
          </a:p>
        </p:txBody>
      </p:sp>
      <p:pic>
        <p:nvPicPr>
          <p:cNvPr id="6" name="Obraz 5" descr="C:\Users\Acer\Downloads\stopk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5805264"/>
            <a:ext cx="4392488" cy="94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skanowanie0002"/>
          <p:cNvPicPr/>
          <p:nvPr/>
        </p:nvPicPr>
        <p:blipFill>
          <a:blip r:embed="rId3" cstate="print"/>
          <a:srcRect l="15538" t="6003" r="56210" b="15007"/>
          <a:stretch>
            <a:fillRect/>
          </a:stretch>
        </p:blipFill>
        <p:spPr bwMode="auto">
          <a:xfrm>
            <a:off x="6372200" y="5805264"/>
            <a:ext cx="792088" cy="90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3096344" cy="533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C:\Users\Acer\Downloads\stopk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5805264"/>
            <a:ext cx="4392488" cy="94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skanowanie0002"/>
          <p:cNvPicPr/>
          <p:nvPr/>
        </p:nvPicPr>
        <p:blipFill>
          <a:blip r:embed="rId4" cstate="print"/>
          <a:srcRect l="15538" t="6003" r="56210" b="15007"/>
          <a:stretch>
            <a:fillRect/>
          </a:stretch>
        </p:blipFill>
        <p:spPr bwMode="auto">
          <a:xfrm>
            <a:off x="6372200" y="5805264"/>
            <a:ext cx="792088" cy="90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https://scontent.fktw2-1.fna.fbcdn.net/v/t1.15752-9/48360595_340692769995654_2534225550126350336_n.jpg?_nc_cat=111&amp;_nc_ht=scontent.fktw2-1.fna&amp;oh=4450d69fb4a3d4ecb7c29bc102e6f8b6&amp;oe=5CD988D1"/>
          <p:cNvPicPr>
            <a:picLocks noChangeAspect="1" noChangeArrowheads="1"/>
          </p:cNvPicPr>
          <p:nvPr/>
        </p:nvPicPr>
        <p:blipFill>
          <a:blip r:embed="rId5" cstate="print"/>
          <a:srcRect b="14173"/>
          <a:stretch>
            <a:fillRect/>
          </a:stretch>
        </p:blipFill>
        <p:spPr bwMode="auto">
          <a:xfrm>
            <a:off x="3779912" y="404664"/>
            <a:ext cx="1728192" cy="2636896"/>
          </a:xfrm>
          <a:prstGeom prst="rect">
            <a:avLst/>
          </a:prstGeom>
          <a:noFill/>
        </p:spPr>
      </p:pic>
      <p:pic>
        <p:nvPicPr>
          <p:cNvPr id="6150" name="Picture 6" descr="https://scontent.fktw2-1.fna.fbcdn.net/v/t1.15752-9/48378576_202501580698935_5122843618356232192_n.jpg?_nc_cat=104&amp;_nc_ht=scontent.fktw2-1.fna&amp;oh=aa50f16bf5b1585a0a4c4dda584ad0f7&amp;oe=5C9351BD"/>
          <p:cNvPicPr>
            <a:picLocks noChangeAspect="1" noChangeArrowheads="1"/>
          </p:cNvPicPr>
          <p:nvPr/>
        </p:nvPicPr>
        <p:blipFill>
          <a:blip r:embed="rId6" cstate="print"/>
          <a:srcRect t="1575" b="16929"/>
          <a:stretch>
            <a:fillRect/>
          </a:stretch>
        </p:blipFill>
        <p:spPr bwMode="auto">
          <a:xfrm>
            <a:off x="5796136" y="980728"/>
            <a:ext cx="2880320" cy="4173009"/>
          </a:xfrm>
          <a:prstGeom prst="rect">
            <a:avLst/>
          </a:prstGeom>
          <a:noFill/>
        </p:spPr>
      </p:pic>
      <p:pic>
        <p:nvPicPr>
          <p:cNvPr id="6152" name="Picture 8" descr="https://scontent.fktw2-1.fna.fbcdn.net/v/t1.15752-9/48359111_2287274191491847_813996353855160320_n.jpg?_nc_cat=103&amp;_nc_ht=scontent.fktw2-1.fna&amp;oh=e62bfdc71fcf220f8e0b8271ea406508&amp;oe=5CAACEBD"/>
          <p:cNvPicPr>
            <a:picLocks noChangeAspect="1" noChangeArrowheads="1"/>
          </p:cNvPicPr>
          <p:nvPr/>
        </p:nvPicPr>
        <p:blipFill>
          <a:blip r:embed="rId7" cstate="print"/>
          <a:srcRect b="11811"/>
          <a:stretch>
            <a:fillRect/>
          </a:stretch>
        </p:blipFill>
        <p:spPr bwMode="auto">
          <a:xfrm>
            <a:off x="3851920" y="3212976"/>
            <a:ext cx="1512168" cy="23707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 osiągnęliśmy?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Zmianę wizerunku tego miejsca</a:t>
            </a:r>
          </a:p>
          <a:p>
            <a:r>
              <a:rPr lang="pl-PL" dirty="0" smtClean="0"/>
              <a:t>Większą ilość odwiedzających bibliotekę i czytelnie</a:t>
            </a:r>
          </a:p>
          <a:p>
            <a:r>
              <a:rPr lang="pl-PL" dirty="0" smtClean="0"/>
              <a:t>Kącik dla dzieci</a:t>
            </a:r>
          </a:p>
          <a:p>
            <a:r>
              <a:rPr lang="pl-PL" dirty="0" smtClean="0"/>
              <a:t>Kawiarniany nastrój 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5" name="Obraz 4" descr="C:\Users\Acer\Downloads\stopk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5805264"/>
            <a:ext cx="4392488" cy="94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skanowanie0002"/>
          <p:cNvPicPr/>
          <p:nvPr/>
        </p:nvPicPr>
        <p:blipFill>
          <a:blip r:embed="rId3" cstate="print"/>
          <a:srcRect l="15538" t="6003" r="56210" b="15007"/>
          <a:stretch>
            <a:fillRect/>
          </a:stretch>
        </p:blipFill>
        <p:spPr bwMode="auto">
          <a:xfrm>
            <a:off x="6372200" y="5805264"/>
            <a:ext cx="792088" cy="90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 cstate="print"/>
          <a:srcRect b="46318"/>
          <a:stretch>
            <a:fillRect/>
          </a:stretch>
        </p:blipFill>
        <p:spPr bwMode="auto">
          <a:xfrm>
            <a:off x="4644008" y="2924944"/>
            <a:ext cx="3528392" cy="25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To nie koniec tej historii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Dzień Babci i Dziadka</a:t>
            </a:r>
          </a:p>
          <a:p>
            <a:pPr>
              <a:buNone/>
            </a:pPr>
            <a:r>
              <a:rPr lang="pl-PL" dirty="0" smtClean="0"/>
              <a:t>W czytelni 21.01.2019r.  Babcia czyta Dziadek słucha … a w przyszłym roku zmiana </a:t>
            </a:r>
          </a:p>
          <a:p>
            <a:pPr>
              <a:buNone/>
            </a:pPr>
            <a:endParaRPr lang="pl-PL" dirty="0"/>
          </a:p>
          <a:p>
            <a:pPr>
              <a:buNone/>
            </a:pPr>
            <a:r>
              <a:rPr lang="pl-PL" sz="1000" dirty="0" smtClean="0"/>
              <a:t>Zasady stworzone przez Dobrego </a:t>
            </a:r>
            <a:r>
              <a:rPr lang="pl-PL" sz="1000" dirty="0"/>
              <a:t>D</a:t>
            </a:r>
            <a:r>
              <a:rPr lang="pl-PL" sz="1000" dirty="0" smtClean="0"/>
              <a:t>ucha tego miejsca </a:t>
            </a:r>
          </a:p>
        </p:txBody>
      </p:sp>
      <p:pic>
        <p:nvPicPr>
          <p:cNvPr id="5" name="Obraz 4" descr="C:\Users\Acer\Downloads\stopk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5805264"/>
            <a:ext cx="4392488" cy="94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skanowanie0002"/>
          <p:cNvPicPr/>
          <p:nvPr/>
        </p:nvPicPr>
        <p:blipFill>
          <a:blip r:embed="rId3" cstate="print"/>
          <a:srcRect l="15538" t="6003" r="56210" b="15007"/>
          <a:stretch>
            <a:fillRect/>
          </a:stretch>
        </p:blipFill>
        <p:spPr bwMode="auto">
          <a:xfrm>
            <a:off x="6372200" y="5805264"/>
            <a:ext cx="792088" cy="90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78098"/>
          </a:xfrm>
        </p:spPr>
        <p:txBody>
          <a:bodyPr/>
          <a:lstStyle/>
          <a:p>
            <a:r>
              <a:rPr lang="pl-PL" dirty="0" smtClean="0"/>
              <a:t>Wspomnienia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069160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W styczniu 2018r. przeniesienie siedziby Stowarzyszenia „</a:t>
            </a:r>
            <a:r>
              <a:rPr lang="pl-PL" dirty="0" err="1" smtClean="0"/>
              <a:t>Kolibaby</a:t>
            </a:r>
            <a:r>
              <a:rPr lang="pl-PL" dirty="0" smtClean="0"/>
              <a:t>” do Kocmyrzowa</a:t>
            </a:r>
          </a:p>
          <a:p>
            <a:r>
              <a:rPr lang="pl-PL" dirty="0" smtClean="0"/>
              <a:t>Zagospodarowanie terenu wokół Biblioteki</a:t>
            </a:r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r>
              <a:rPr lang="pl-PL" dirty="0" smtClean="0"/>
              <a:t>Czas na zmiany wewnątrz budynku</a:t>
            </a:r>
            <a:endParaRPr lang="pl-PL" dirty="0"/>
          </a:p>
          <a:p>
            <a:endParaRPr lang="pl-P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00581" y="2879939"/>
            <a:ext cx="2520280" cy="18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852936"/>
            <a:ext cx="2953066" cy="197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Obraz 6" descr="C:\Users\Acer\Downloads\stopk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5805264"/>
            <a:ext cx="4392488" cy="94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skanowanie0002"/>
          <p:cNvPicPr/>
          <p:nvPr/>
        </p:nvPicPr>
        <p:blipFill>
          <a:blip r:embed="rId5" cstate="print"/>
          <a:srcRect l="15538" t="6003" r="56210" b="15007"/>
          <a:stretch>
            <a:fillRect/>
          </a:stretch>
        </p:blipFill>
        <p:spPr bwMode="auto">
          <a:xfrm>
            <a:off x="6372200" y="5805264"/>
            <a:ext cx="792088" cy="90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Tak było 7 dni przed otwarciem</a:t>
            </a:r>
            <a:endParaRPr lang="pl-PL" dirty="0"/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3456384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42720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01008"/>
            <a:ext cx="3816424" cy="209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C:\Users\Acer\Downloads\stopk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5805264"/>
            <a:ext cx="4392488" cy="94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skanowanie0002"/>
          <p:cNvPicPr/>
          <p:nvPr/>
        </p:nvPicPr>
        <p:blipFill>
          <a:blip r:embed="rId6" cstate="print"/>
          <a:srcRect l="15538" t="6003" r="56210" b="15007"/>
          <a:stretch>
            <a:fillRect/>
          </a:stretch>
        </p:blipFill>
        <p:spPr bwMode="auto">
          <a:xfrm>
            <a:off x="6372200" y="5805264"/>
            <a:ext cx="792088" cy="90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Hasła towarzyszące  projektu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„Czytanie to nie przymus ale przyjemność”</a:t>
            </a:r>
          </a:p>
          <a:p>
            <a:r>
              <a:rPr lang="pl-PL" dirty="0" smtClean="0"/>
              <a:t>„Udowodnij, że nie warto czytać”</a:t>
            </a:r>
          </a:p>
          <a:p>
            <a:r>
              <a:rPr lang="pl-PL" dirty="0" smtClean="0"/>
              <a:t>„ Ja  poczytam a Wy powiecie co o tym myślicie”</a:t>
            </a:r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endParaRPr lang="pl-PL" dirty="0"/>
          </a:p>
        </p:txBody>
      </p:sp>
      <p:pic>
        <p:nvPicPr>
          <p:cNvPr id="5" name="Obraz 4" descr="C:\Users\Acer\Downloads\stopk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5805264"/>
            <a:ext cx="4392488" cy="94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skanowanie0002"/>
          <p:cNvPicPr/>
          <p:nvPr/>
        </p:nvPicPr>
        <p:blipFill>
          <a:blip r:embed="rId3" cstate="print"/>
          <a:srcRect l="15538" t="6003" r="56210" b="15007"/>
          <a:stretch>
            <a:fillRect/>
          </a:stretch>
        </p:blipFill>
        <p:spPr bwMode="auto">
          <a:xfrm>
            <a:off x="6372200" y="5805264"/>
            <a:ext cx="792088" cy="90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Plakat</a:t>
            </a:r>
            <a:endParaRPr lang="pl-PL" dirty="0"/>
          </a:p>
        </p:txBody>
      </p:sp>
      <p:pic>
        <p:nvPicPr>
          <p:cNvPr id="5" name="Obraz 4" descr="C:\Users\Acer\Downloads\stopk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5805264"/>
            <a:ext cx="4392488" cy="94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skanowanie0002"/>
          <p:cNvPicPr/>
          <p:nvPr/>
        </p:nvPicPr>
        <p:blipFill>
          <a:blip r:embed="rId3" cstate="print"/>
          <a:srcRect l="15538" t="6003" r="56210" b="15007"/>
          <a:stretch>
            <a:fillRect/>
          </a:stretch>
        </p:blipFill>
        <p:spPr bwMode="auto">
          <a:xfrm>
            <a:off x="6372200" y="5805264"/>
            <a:ext cx="792088" cy="90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Kacper\Desktop\kaw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268760"/>
            <a:ext cx="6264696" cy="44247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124744"/>
            <a:ext cx="2458616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Nasze otwarcie</a:t>
            </a:r>
            <a:endParaRPr lang="pl-PL" dirty="0"/>
          </a:p>
        </p:txBody>
      </p:sp>
      <p:pic>
        <p:nvPicPr>
          <p:cNvPr id="5" name="Obraz 4" descr="C:\Users\Acer\Downloads\stopk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5805264"/>
            <a:ext cx="4392488" cy="94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skanowanie0002"/>
          <p:cNvPicPr/>
          <p:nvPr/>
        </p:nvPicPr>
        <p:blipFill>
          <a:blip r:embed="rId3" cstate="print"/>
          <a:srcRect l="15538" t="6003" r="56210" b="15007"/>
          <a:stretch>
            <a:fillRect/>
          </a:stretch>
        </p:blipFill>
        <p:spPr bwMode="auto">
          <a:xfrm>
            <a:off x="6372200" y="5805264"/>
            <a:ext cx="792088" cy="90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Kacper\Desktop\poczytaj przy kawie\IMG_2150.JPG"/>
          <p:cNvPicPr>
            <a:picLocks noChangeAspect="1" noChangeArrowheads="1"/>
          </p:cNvPicPr>
          <p:nvPr/>
        </p:nvPicPr>
        <p:blipFill>
          <a:blip r:embed="rId4" cstate="print"/>
          <a:srcRect l="14937" b="25938"/>
          <a:stretch>
            <a:fillRect/>
          </a:stretch>
        </p:blipFill>
        <p:spPr bwMode="auto">
          <a:xfrm>
            <a:off x="395536" y="3284984"/>
            <a:ext cx="4042654" cy="2418978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068960"/>
            <a:ext cx="326436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Kacper\Desktop\poczytaj przy kawie\41238421_305289076923512_6316490767367929856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692696"/>
            <a:ext cx="2340768" cy="1755576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620688"/>
            <a:ext cx="213538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Co czytaliśmy?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Obraz 4" descr="C:\Users\Acer\Downloads\stopk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5805264"/>
            <a:ext cx="4392488" cy="94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skanowanie0002"/>
          <p:cNvPicPr/>
          <p:nvPr/>
        </p:nvPicPr>
        <p:blipFill>
          <a:blip r:embed="rId3" cstate="print"/>
          <a:srcRect l="15538" t="6003" r="56210" b="15007"/>
          <a:stretch>
            <a:fillRect/>
          </a:stretch>
        </p:blipFill>
        <p:spPr bwMode="auto">
          <a:xfrm>
            <a:off x="6372200" y="5805264"/>
            <a:ext cx="792088" cy="90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88640"/>
            <a:ext cx="2016224" cy="258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r="3600" b="2337"/>
          <a:stretch>
            <a:fillRect/>
          </a:stretch>
        </p:blipFill>
        <p:spPr bwMode="auto">
          <a:xfrm>
            <a:off x="3131840" y="1268760"/>
            <a:ext cx="2394907" cy="299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 b="1387"/>
          <a:stretch>
            <a:fillRect/>
          </a:stretch>
        </p:blipFill>
        <p:spPr bwMode="auto">
          <a:xfrm>
            <a:off x="6084168" y="1988840"/>
            <a:ext cx="2894260" cy="300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2924944"/>
            <a:ext cx="2232248" cy="277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Coś o dzieciach? Coś o mamach? Coś o seniorach?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Czas spędzony wspólnie czasem spokojnym i miłym.</a:t>
            </a:r>
          </a:p>
          <a:p>
            <a:r>
              <a:rPr lang="pl-PL" dirty="0" smtClean="0"/>
              <a:t>Integracji społeczności</a:t>
            </a:r>
          </a:p>
          <a:p>
            <a:r>
              <a:rPr lang="pl-PL" dirty="0" smtClean="0"/>
              <a:t>Pomysły na przyszłość</a:t>
            </a:r>
            <a:endParaRPr lang="pl-PL" dirty="0"/>
          </a:p>
        </p:txBody>
      </p:sp>
      <p:pic>
        <p:nvPicPr>
          <p:cNvPr id="5" name="Obraz 4" descr="C:\Users\Acer\Downloads\stopk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5805264"/>
            <a:ext cx="4392488" cy="94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skanowanie0002"/>
          <p:cNvPicPr/>
          <p:nvPr/>
        </p:nvPicPr>
        <p:blipFill>
          <a:blip r:embed="rId3" cstate="print"/>
          <a:srcRect l="15538" t="6003" r="56210" b="15007"/>
          <a:stretch>
            <a:fillRect/>
          </a:stretch>
        </p:blipFill>
        <p:spPr bwMode="auto">
          <a:xfrm>
            <a:off x="6372200" y="5805264"/>
            <a:ext cx="792088" cy="90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Jaka była atmosfera?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Obraz 4" descr="C:\Users\Acer\Downloads\stopk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5805264"/>
            <a:ext cx="4392488" cy="94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skanowanie0002"/>
          <p:cNvPicPr/>
          <p:nvPr/>
        </p:nvPicPr>
        <p:blipFill>
          <a:blip r:embed="rId3" cstate="print"/>
          <a:srcRect l="15538" t="6003" r="56210" b="15007"/>
          <a:stretch>
            <a:fillRect/>
          </a:stretch>
        </p:blipFill>
        <p:spPr bwMode="auto">
          <a:xfrm>
            <a:off x="6372200" y="5805264"/>
            <a:ext cx="792088" cy="90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429000"/>
            <a:ext cx="307234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908720"/>
            <a:ext cx="326436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908720"/>
            <a:ext cx="2561357" cy="456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182</Words>
  <Application>Microsoft Office PowerPoint</Application>
  <PresentationFormat>Pokaz na ekranie (4:3)</PresentationFormat>
  <Paragraphs>38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Motyw pakietu Office</vt:lpstr>
      <vt:lpstr>Poczytajmy przy kawie – czytelnia dla mieszkańców</vt:lpstr>
      <vt:lpstr>Wspomnienia</vt:lpstr>
      <vt:lpstr>Tak było 7 dni przed otwarciem</vt:lpstr>
      <vt:lpstr>Hasła towarzyszące  projektu</vt:lpstr>
      <vt:lpstr>Plakat</vt:lpstr>
      <vt:lpstr>Nasze otwarcie</vt:lpstr>
      <vt:lpstr>Co czytaliśmy? </vt:lpstr>
      <vt:lpstr>Coś o dzieciach? Coś o mamach? Coś o seniorach?</vt:lpstr>
      <vt:lpstr>Jaka była atmosfera? </vt:lpstr>
      <vt:lpstr>Mikołajowe bajkowisko</vt:lpstr>
      <vt:lpstr>Slajd 11</vt:lpstr>
      <vt:lpstr>Co osiągnęliśmy?</vt:lpstr>
      <vt:lpstr>To nie koniec tej historii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Poczytajmy przy kawie – czytelnia dla mieszkańców</dc:title>
  <dc:creator>Użytkownik systemu Windows</dc:creator>
  <cp:lastModifiedBy>Użytkownik systemu Windows</cp:lastModifiedBy>
  <cp:revision>13</cp:revision>
  <dcterms:created xsi:type="dcterms:W3CDTF">2018-12-16T18:50:30Z</dcterms:created>
  <dcterms:modified xsi:type="dcterms:W3CDTF">2018-12-16T20:53:34Z</dcterms:modified>
</cp:coreProperties>
</file>